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03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2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8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7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8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9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2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7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5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8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1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B54D-CC4E-4252-A22C-200FB4A24F63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3157-E6DE-468E-A1DA-7659EDABA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5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byMUGIcRRtlaTjDZ3jtlv1UR_HA5-Ra9?usp=share_link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rcoder.ru/code/?https%3A%2F%2Fdrive.google.com%2Fdrive%2Ffolders%2F1byMUGIcRRtlaTjDZ3jtlv1UR_HA5-Ra9%3Fusp%3Dshare_link&amp;10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40631"/>
            <a:ext cx="6308287" cy="63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11517" y="2417612"/>
            <a:ext cx="60022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СРОЧНО! </a:t>
            </a:r>
          </a:p>
          <a:p>
            <a:pPr algn="ctr"/>
            <a:r>
              <a:rPr lang="ru-RU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Сканируйте </a:t>
            </a:r>
            <a:r>
              <a:rPr lang="en-US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QR</a:t>
            </a:r>
            <a:r>
              <a:rPr lang="ru-RU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-код</a:t>
            </a:r>
            <a:endParaRPr lang="ru-RU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860" y="6125753"/>
            <a:ext cx="11645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/>
              </a:rPr>
              <a:t>https://drive.google.com/drive/folders/1byMUGIcRRtlaTjDZ3jtlv1UR_HA5-Ra9?usp=share_link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066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2023-01-27T01:10:52Z</dcterms:created>
  <dcterms:modified xsi:type="dcterms:W3CDTF">2023-01-27T01:11:35Z</dcterms:modified>
</cp:coreProperties>
</file>